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</p:sldIdLst>
  <p:sldSz cx="7199313" cy="3600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3"/>
    <a:srgbClr val="090909"/>
    <a:srgbClr val="8E847B"/>
    <a:srgbClr val="84857D"/>
    <a:srgbClr val="6E5A3F"/>
    <a:srgbClr val="9B8D84"/>
    <a:srgbClr val="292929"/>
    <a:srgbClr val="696D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64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914" y="589241"/>
            <a:ext cx="5399485" cy="1253490"/>
          </a:xfrm>
        </p:spPr>
        <p:txBody>
          <a:bodyPr anchor="b"/>
          <a:lstStyle>
            <a:lvl1pPr algn="ctr">
              <a:defRPr sz="315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1891070"/>
            <a:ext cx="5399485" cy="869275"/>
          </a:xfrm>
        </p:spPr>
        <p:txBody>
          <a:bodyPr/>
          <a:lstStyle>
            <a:lvl1pPr marL="0" indent="0" algn="ctr">
              <a:buNone/>
              <a:defRPr sz="1260"/>
            </a:lvl1pPr>
            <a:lvl2pPr marL="240030" indent="0" algn="ctr">
              <a:buNone/>
              <a:defRPr sz="1050"/>
            </a:lvl2pPr>
            <a:lvl3pPr marL="480060" indent="0" algn="ctr">
              <a:buNone/>
              <a:defRPr sz="945"/>
            </a:lvl3pPr>
            <a:lvl4pPr marL="720090" indent="0" algn="ctr">
              <a:buNone/>
              <a:defRPr sz="840"/>
            </a:lvl4pPr>
            <a:lvl5pPr marL="960120" indent="0" algn="ctr">
              <a:buNone/>
              <a:defRPr sz="840"/>
            </a:lvl5pPr>
            <a:lvl6pPr marL="1200150" indent="0" algn="ctr">
              <a:buNone/>
              <a:defRPr sz="840"/>
            </a:lvl6pPr>
            <a:lvl7pPr marL="1440180" indent="0" algn="ctr">
              <a:buNone/>
              <a:defRPr sz="840"/>
            </a:lvl7pPr>
            <a:lvl8pPr marL="1680210" indent="0" algn="ctr">
              <a:buNone/>
              <a:defRPr sz="840"/>
            </a:lvl8pPr>
            <a:lvl9pPr marL="1920240" indent="0" algn="ctr">
              <a:buNone/>
              <a:defRPr sz="84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C5159-3599-46EF-B927-D197E3008176}" type="datetimeFigureOut">
              <a:rPr lang="zh-CN" altLang="en-US" smtClean="0"/>
              <a:t>2025/10/18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C656-AFF2-47AD-B489-5420BDBF9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034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C5159-3599-46EF-B927-D197E3008176}" type="datetimeFigureOut">
              <a:rPr lang="zh-CN" altLang="en-US" smtClean="0"/>
              <a:t>2025/10/18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C656-AFF2-47AD-B489-5420BDBF9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4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8" y="191691"/>
            <a:ext cx="1552352" cy="305121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191691"/>
            <a:ext cx="4567064" cy="305121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C5159-3599-46EF-B927-D197E3008176}" type="datetimeFigureOut">
              <a:rPr lang="zh-CN" altLang="en-US" smtClean="0"/>
              <a:t>2025/10/18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C656-AFF2-47AD-B489-5420BDBF9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958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C5159-3599-46EF-B927-D197E3008176}" type="datetimeFigureOut">
              <a:rPr lang="zh-CN" altLang="en-US" smtClean="0"/>
              <a:t>2025/10/18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C656-AFF2-47AD-B489-5420BDBF9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44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3" y="897613"/>
            <a:ext cx="6209407" cy="1497687"/>
          </a:xfrm>
        </p:spPr>
        <p:txBody>
          <a:bodyPr anchor="b"/>
          <a:lstStyle>
            <a:lvl1pPr>
              <a:defRPr sz="315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3" y="2409468"/>
            <a:ext cx="6209407" cy="787598"/>
          </a:xfrm>
        </p:spPr>
        <p:txBody>
          <a:bodyPr/>
          <a:lstStyle>
            <a:lvl1pPr marL="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1pPr>
            <a:lvl2pPr marL="24003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2pPr>
            <a:lvl3pPr marL="4800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3pPr>
            <a:lvl4pPr marL="72009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9601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20015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4401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68021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C5159-3599-46EF-B927-D197E3008176}" type="datetimeFigureOut">
              <a:rPr lang="zh-CN" altLang="en-US" smtClean="0"/>
              <a:t>2025/10/18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C656-AFF2-47AD-B489-5420BDBF9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982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958453"/>
            <a:ext cx="3059708" cy="22844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958453"/>
            <a:ext cx="3059708" cy="22844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C5159-3599-46EF-B927-D197E3008176}" type="datetimeFigureOut">
              <a:rPr lang="zh-CN" altLang="en-US" smtClean="0"/>
              <a:t>2025/10/18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C656-AFF2-47AD-B489-5420BDBF9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94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191691"/>
            <a:ext cx="6209407" cy="6959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882610"/>
            <a:ext cx="3045647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1315164"/>
            <a:ext cx="3045647" cy="193440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882610"/>
            <a:ext cx="3060646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1315164"/>
            <a:ext cx="3060646" cy="193440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C5159-3599-46EF-B927-D197E3008176}" type="datetimeFigureOut">
              <a:rPr lang="zh-CN" altLang="en-US" smtClean="0"/>
              <a:t>2025/10/18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C656-AFF2-47AD-B489-5420BDBF9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27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C5159-3599-46EF-B927-D197E3008176}" type="datetimeFigureOut">
              <a:rPr lang="zh-CN" altLang="en-US" smtClean="0"/>
              <a:t>2025/10/18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C656-AFF2-47AD-B489-5420BDBF9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380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C5159-3599-46EF-B927-D197E3008176}" type="datetimeFigureOut">
              <a:rPr lang="zh-CN" altLang="en-US" smtClean="0"/>
              <a:t>2025/10/18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C656-AFF2-47AD-B489-5420BDBF9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676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240030"/>
            <a:ext cx="2321966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518398"/>
            <a:ext cx="3644652" cy="2558653"/>
          </a:xfrm>
        </p:spPr>
        <p:txBody>
          <a:bodyPr/>
          <a:lstStyle>
            <a:lvl1pPr>
              <a:defRPr sz="1680"/>
            </a:lvl1pPr>
            <a:lvl2pPr>
              <a:defRPr sz="1470"/>
            </a:lvl2pPr>
            <a:lvl3pPr>
              <a:defRPr sz="126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1" y="1080135"/>
            <a:ext cx="2321966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C5159-3599-46EF-B927-D197E3008176}" type="datetimeFigureOut">
              <a:rPr lang="zh-CN" altLang="en-US" smtClean="0"/>
              <a:t>2025/10/18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C656-AFF2-47AD-B489-5420BDBF9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95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240030"/>
            <a:ext cx="2321966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518398"/>
            <a:ext cx="3644652" cy="2558653"/>
          </a:xfrm>
        </p:spPr>
        <p:txBody>
          <a:bodyPr anchor="t"/>
          <a:lstStyle>
            <a:lvl1pPr marL="0" indent="0">
              <a:buNone/>
              <a:defRPr sz="1680"/>
            </a:lvl1pPr>
            <a:lvl2pPr marL="240030" indent="0">
              <a:buNone/>
              <a:defRPr sz="1470"/>
            </a:lvl2pPr>
            <a:lvl3pPr marL="480060" indent="0">
              <a:buNone/>
              <a:defRPr sz="1260"/>
            </a:lvl3pPr>
            <a:lvl4pPr marL="720090" indent="0">
              <a:buNone/>
              <a:defRPr sz="1050"/>
            </a:lvl4pPr>
            <a:lvl5pPr marL="960120" indent="0">
              <a:buNone/>
              <a:defRPr sz="1050"/>
            </a:lvl5pPr>
            <a:lvl6pPr marL="1200150" indent="0">
              <a:buNone/>
              <a:defRPr sz="1050"/>
            </a:lvl6pPr>
            <a:lvl7pPr marL="1440180" indent="0">
              <a:buNone/>
              <a:defRPr sz="1050"/>
            </a:lvl7pPr>
            <a:lvl8pPr marL="1680210" indent="0">
              <a:buNone/>
              <a:defRPr sz="1050"/>
            </a:lvl8pPr>
            <a:lvl9pPr marL="1920240" indent="0">
              <a:buNone/>
              <a:defRPr sz="105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1" y="1080135"/>
            <a:ext cx="2321966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C5159-3599-46EF-B927-D197E3008176}" type="datetimeFigureOut">
              <a:rPr lang="zh-CN" altLang="en-US" smtClean="0"/>
              <a:t>2025/10/18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C656-AFF2-47AD-B489-5420BDBF9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116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191691"/>
            <a:ext cx="6209407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958453"/>
            <a:ext cx="6209407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3337084"/>
            <a:ext cx="1619845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C5159-3599-46EF-B927-D197E3008176}" type="datetimeFigureOut">
              <a:rPr lang="zh-CN" altLang="en-US" smtClean="0"/>
              <a:t>2025/10/18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3337084"/>
            <a:ext cx="2429768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3337084"/>
            <a:ext cx="1619845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7C656-AFF2-47AD-B489-5420BDBF9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521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80060" rtl="0" eaLnBrk="1" latinLnBrk="0" hangingPunct="1">
        <a:lnSpc>
          <a:spcPct val="90000"/>
        </a:lnSpc>
        <a:spcBef>
          <a:spcPct val="0"/>
        </a:spcBef>
        <a:buNone/>
        <a:defRPr sz="23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015" indent="-120015" algn="l" defTabSz="48006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0007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4010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32016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56019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204025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1pPr>
      <a:lvl2pPr marL="24003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20015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68021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9EDE0726-DFAD-479D-8684-6C56DE1F1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5"/>
          <a:stretch/>
        </p:blipFill>
        <p:spPr>
          <a:xfrm>
            <a:off x="0" y="-1"/>
            <a:ext cx="7224366" cy="3611785"/>
          </a:xfrm>
        </p:spPr>
      </p:pic>
    </p:spTree>
    <p:extLst>
      <p:ext uri="{BB962C8B-B14F-4D97-AF65-F5344CB8AC3E}">
        <p14:creationId xmlns:p14="http://schemas.microsoft.com/office/powerpoint/2010/main" val="917578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26E1941-BB83-4DFF-8136-68A4D27E3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18268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48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E6A7D125-AC48-45A3-B9BA-640CA5579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708"/>
            <a:ext cx="7199313" cy="269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90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3ACF5E9-DECB-4761-A667-A5AB32548138}"/>
              </a:ext>
            </a:extLst>
          </p:cNvPr>
          <p:cNvSpPr/>
          <p:nvPr/>
        </p:nvSpPr>
        <p:spPr>
          <a:xfrm>
            <a:off x="-1" y="0"/>
            <a:ext cx="7199313" cy="3600450"/>
          </a:xfrm>
          <a:prstGeom prst="rect">
            <a:avLst/>
          </a:prstGeom>
          <a:gradFill flip="none" rotWithShape="1">
            <a:gsLst>
              <a:gs pos="0">
                <a:srgbClr val="696D54">
                  <a:tint val="66000"/>
                  <a:satMod val="160000"/>
                </a:srgbClr>
              </a:gs>
              <a:gs pos="50000">
                <a:srgbClr val="696D54">
                  <a:tint val="44500"/>
                  <a:satMod val="160000"/>
                </a:srgbClr>
              </a:gs>
              <a:gs pos="100000">
                <a:srgbClr val="696D54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7575EAE-42AA-4E9F-A689-82B3EBDAE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608"/>
            <a:ext cx="7199313" cy="2699742"/>
          </a:xfrm>
          <a:prstGeom prst="rect">
            <a:avLst/>
          </a:prstGeom>
          <a:effectLst>
            <a:softEdge rad="279400"/>
          </a:effectLst>
        </p:spPr>
      </p:pic>
    </p:spTree>
    <p:extLst>
      <p:ext uri="{BB962C8B-B14F-4D97-AF65-F5344CB8AC3E}">
        <p14:creationId xmlns:p14="http://schemas.microsoft.com/office/powerpoint/2010/main" val="3778540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2464D5F5-1592-4DE2-AAA0-41486CBED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7194829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78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B116FDD-FA96-4B3E-BD86-BF1F5F204063}"/>
              </a:ext>
            </a:extLst>
          </p:cNvPr>
          <p:cNvSpPr/>
          <p:nvPr/>
        </p:nvSpPr>
        <p:spPr>
          <a:xfrm>
            <a:off x="-1" y="0"/>
            <a:ext cx="7199313" cy="3600450"/>
          </a:xfrm>
          <a:prstGeom prst="rect">
            <a:avLst/>
          </a:prstGeom>
          <a:gradFill flip="none" rotWithShape="1">
            <a:gsLst>
              <a:gs pos="0">
                <a:srgbClr val="292929"/>
              </a:gs>
              <a:gs pos="50000">
                <a:srgbClr val="696D54">
                  <a:tint val="44500"/>
                  <a:satMod val="160000"/>
                </a:srgbClr>
              </a:gs>
              <a:gs pos="100000">
                <a:srgbClr val="292929"/>
              </a:gs>
            </a:gsLst>
            <a:lin ang="108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C658845-6E07-49CC-811F-430DB4E26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4" r="17856"/>
          <a:stretch/>
        </p:blipFill>
        <p:spPr>
          <a:xfrm>
            <a:off x="1152143" y="0"/>
            <a:ext cx="4813543" cy="3600450"/>
          </a:xfr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2211264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1701DCF-6A80-4CD5-B9EC-8FED73E67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235890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89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4163177-FD6A-4774-8212-5B308AC8AD01}"/>
              </a:ext>
            </a:extLst>
          </p:cNvPr>
          <p:cNvSpPr/>
          <p:nvPr/>
        </p:nvSpPr>
        <p:spPr>
          <a:xfrm>
            <a:off x="-1" y="0"/>
            <a:ext cx="7199313" cy="3600450"/>
          </a:xfrm>
          <a:prstGeom prst="rect">
            <a:avLst/>
          </a:prstGeom>
          <a:gradFill flip="none" rotWithShape="1">
            <a:gsLst>
              <a:gs pos="0">
                <a:srgbClr val="84857D"/>
              </a:gs>
              <a:gs pos="50000">
                <a:srgbClr val="696D54">
                  <a:tint val="44500"/>
                  <a:satMod val="160000"/>
                </a:srgbClr>
              </a:gs>
              <a:gs pos="100000">
                <a:srgbClr val="8E847B"/>
              </a:gs>
            </a:gsLst>
            <a:lin ang="5400000" scaled="0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0DC971A-3592-4D90-95FB-7468BA450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09"/>
          <a:stretch/>
        </p:blipFill>
        <p:spPr>
          <a:xfrm>
            <a:off x="14008" y="455295"/>
            <a:ext cx="7171294" cy="2689860"/>
          </a:xfr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662461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937DA88-8FE7-4AE0-B951-A7E958451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18268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84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B116FDD-FA96-4B3E-BD86-BF1F5F204063}"/>
              </a:ext>
            </a:extLst>
          </p:cNvPr>
          <p:cNvSpPr/>
          <p:nvPr/>
        </p:nvSpPr>
        <p:spPr>
          <a:xfrm>
            <a:off x="-1" y="0"/>
            <a:ext cx="7199313" cy="3600450"/>
          </a:xfrm>
          <a:prstGeom prst="rect">
            <a:avLst/>
          </a:prstGeom>
          <a:gradFill flip="none" rotWithShape="1">
            <a:gsLst>
              <a:gs pos="0">
                <a:srgbClr val="090909"/>
              </a:gs>
              <a:gs pos="50000">
                <a:srgbClr val="696D54">
                  <a:tint val="44500"/>
                  <a:satMod val="160000"/>
                </a:srgbClr>
              </a:gs>
              <a:gs pos="100000">
                <a:srgbClr val="080803"/>
              </a:gs>
            </a:gsLst>
            <a:path path="rect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12260C-AF8A-404D-A626-2904B3841C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7" r="10080"/>
          <a:stretch/>
        </p:blipFill>
        <p:spPr>
          <a:xfrm>
            <a:off x="683100" y="0"/>
            <a:ext cx="5833110" cy="3600450"/>
          </a:xfrm>
          <a:prstGeom prst="rect">
            <a:avLst/>
          </a:prstGeom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1052923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</TotalTime>
  <Words>0</Words>
  <Application>Microsoft Office PowerPoint</Application>
  <PresentationFormat>自定义</PresentationFormat>
  <Paragraphs>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Cao Yanjun</dc:creator>
  <cp:lastModifiedBy>Cao Yanjun</cp:lastModifiedBy>
  <cp:revision>16</cp:revision>
  <dcterms:created xsi:type="dcterms:W3CDTF">2025-10-16T09:27:41Z</dcterms:created>
  <dcterms:modified xsi:type="dcterms:W3CDTF">2025-10-18T05:50:51Z</dcterms:modified>
</cp:coreProperties>
</file>